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8"/>
    <p:restoredTop sz="77959"/>
  </p:normalViewPr>
  <p:slideViewPr>
    <p:cSldViewPr snapToGrid="0" snapToObjects="1">
      <p:cViewPr varScale="1">
        <p:scale>
          <a:sx n="98" d="100"/>
          <a:sy n="98" d="100"/>
        </p:scale>
        <p:origin x="1792" y="192"/>
      </p:cViewPr>
      <p:guideLst>
        <p:guide orient="horz" pos="2160"/>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4.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7.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8.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9.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1.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4.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7349119" y="2323723"/>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1553017"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5375040"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7437783" y="4943079"/>
            <a:ext cx="1736034"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500"/>
                            </p:stCondLst>
                            <p:childTnLst>
                              <p:par>
                                <p:cTn id="13" presetID="9" presetClass="entr" presetSubtype="0"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1"/>
                </p:tgtEl>
              </p:cMediaNode>
            </p:video>
            <p:seq concurrent="1" nextAc="seek">
              <p:cTn id="38" restart="whenNotActive" fill="hold" evtFilter="cancelBubble" nodeType="interactiveSeq">
                <p:stCondLst>
                  <p:cond evt="onClick" delay="0">
                    <p:tgtEl>
                      <p:spTgt spid="11"/>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209468" cy="523220"/>
          </a:xfrm>
          <a:prstGeom prst="rect">
            <a:avLst/>
          </a:prstGeom>
          <a:noFill/>
        </p:spPr>
        <p:txBody>
          <a:bodyPr wrap="none" rtlCol="0">
            <a:spAutoFit/>
          </a:bodyPr>
          <a:lstStyle/>
          <a:p>
            <a:r>
              <a:rPr lang="en-US" sz="2800" dirty="0">
                <a:solidFill>
                  <a:srgbClr val="FFFF00"/>
                </a:solidFill>
              </a:rPr>
              <a:t>LABEL version="1.0"</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789103" cy="523220"/>
          </a:xfrm>
          <a:prstGeom prst="rect">
            <a:avLst/>
          </a:prstGeom>
          <a:noFill/>
        </p:spPr>
        <p:txBody>
          <a:bodyPr wrap="none" rtlCol="0">
            <a:spAutoFit/>
          </a:bodyPr>
          <a:lstStyle/>
          <a:p>
            <a:r>
              <a:rPr lang="en-US" sz="2800" dirty="0">
                <a:solidFill>
                  <a:srgbClr val="FFFF00"/>
                </a:solidFill>
              </a:rPr>
              <a:t>LABEL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Specifies the </a:t>
            </a:r>
            <a:r>
              <a:rPr lang="en-US" dirty="0">
                <a:solidFill>
                  <a:srgbClr val="FFFF00"/>
                </a:solidFill>
              </a:rPr>
              <a:t>executable</a:t>
            </a:r>
            <a:r>
              <a:rPr lang="en-US" dirty="0"/>
              <a:t> for containers run at </a:t>
            </a:r>
            <a:r>
              <a:rPr lang="en-US" dirty="0">
                <a:solidFill>
                  <a:srgbClr val="FFFF00"/>
                </a:solidFill>
              </a:rPr>
              <a:t>startup </a:t>
            </a:r>
            <a:r>
              <a:rPr lang="en-US" dirty="0"/>
              <a:t>(</a:t>
            </a:r>
            <a:r>
              <a:rPr lang="en-US" dirty="0" err="1"/>
              <a:t>sh</a:t>
            </a:r>
            <a:r>
              <a:rPr lang="en-US" dirty="0"/>
              <a:t>, flask, etc.)</a:t>
            </a:r>
          </a:p>
          <a:p>
            <a:r>
              <a:rPr lang="en-US" dirty="0"/>
              <a:t>The </a:t>
            </a:r>
            <a:r>
              <a:rPr lang="en-US" dirty="0">
                <a:solidFill>
                  <a:srgbClr val="FFFF00"/>
                </a:solidFill>
              </a:rPr>
              <a:t>Final </a:t>
            </a:r>
            <a:r>
              <a:rPr lang="en-US" dirty="0" err="1"/>
              <a:t>Dockerfile</a:t>
            </a:r>
            <a:r>
              <a:rPr lang="en-US" dirty="0"/>
              <a:t> instruction</a:t>
            </a:r>
          </a:p>
          <a:p>
            <a:r>
              <a:rPr lang="en-US" dirty="0"/>
              <a:t>Only </a:t>
            </a:r>
            <a:r>
              <a:rPr lang="en-US" dirty="0">
                <a:solidFill>
                  <a:srgbClr val="FFFF00"/>
                </a:solidFill>
              </a:rPr>
              <a:t>one</a:t>
            </a:r>
            <a:r>
              <a:rPr lang="en-US" dirty="0"/>
              <a:t> CMD instruction allowed</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6631</TotalTime>
  <Words>6418</Words>
  <Application>Microsoft Macintosh PowerPoint</Application>
  <PresentationFormat>Widescreen</PresentationFormat>
  <Paragraphs>828</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176</cp:revision>
  <dcterms:created xsi:type="dcterms:W3CDTF">2020-02-11T00:22:44Z</dcterms:created>
  <dcterms:modified xsi:type="dcterms:W3CDTF">2020-03-16T18:56:32Z</dcterms:modified>
</cp:coreProperties>
</file>